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8000663" cy="25199975"/>
  <p:notesSz cx="6858000" cy="9144000"/>
  <p:defaultTextStyle>
    <a:defPPr>
      <a:defRPr lang="tr-TR"/>
    </a:defPPr>
    <a:lvl1pPr marL="0" algn="l" defTabSz="2073585" rtl="0" eaLnBrk="1" latinLnBrk="0" hangingPunct="1">
      <a:defRPr sz="4082" kern="1200">
        <a:solidFill>
          <a:schemeClr val="tx1"/>
        </a:solidFill>
        <a:latin typeface="+mn-lt"/>
        <a:ea typeface="+mn-ea"/>
        <a:cs typeface="+mn-cs"/>
      </a:defRPr>
    </a:lvl1pPr>
    <a:lvl2pPr marL="1036792" algn="l" defTabSz="2073585" rtl="0" eaLnBrk="1" latinLnBrk="0" hangingPunct="1">
      <a:defRPr sz="4082" kern="1200">
        <a:solidFill>
          <a:schemeClr val="tx1"/>
        </a:solidFill>
        <a:latin typeface="+mn-lt"/>
        <a:ea typeface="+mn-ea"/>
        <a:cs typeface="+mn-cs"/>
      </a:defRPr>
    </a:lvl2pPr>
    <a:lvl3pPr marL="2073585" algn="l" defTabSz="2073585" rtl="0" eaLnBrk="1" latinLnBrk="0" hangingPunct="1">
      <a:defRPr sz="4082" kern="1200">
        <a:solidFill>
          <a:schemeClr val="tx1"/>
        </a:solidFill>
        <a:latin typeface="+mn-lt"/>
        <a:ea typeface="+mn-ea"/>
        <a:cs typeface="+mn-cs"/>
      </a:defRPr>
    </a:lvl3pPr>
    <a:lvl4pPr marL="3110377" algn="l" defTabSz="2073585" rtl="0" eaLnBrk="1" latinLnBrk="0" hangingPunct="1">
      <a:defRPr sz="4082" kern="1200">
        <a:solidFill>
          <a:schemeClr val="tx1"/>
        </a:solidFill>
        <a:latin typeface="+mn-lt"/>
        <a:ea typeface="+mn-ea"/>
        <a:cs typeface="+mn-cs"/>
      </a:defRPr>
    </a:lvl4pPr>
    <a:lvl5pPr marL="4147170" algn="l" defTabSz="2073585" rtl="0" eaLnBrk="1" latinLnBrk="0" hangingPunct="1">
      <a:defRPr sz="4082" kern="1200">
        <a:solidFill>
          <a:schemeClr val="tx1"/>
        </a:solidFill>
        <a:latin typeface="+mn-lt"/>
        <a:ea typeface="+mn-ea"/>
        <a:cs typeface="+mn-cs"/>
      </a:defRPr>
    </a:lvl5pPr>
    <a:lvl6pPr marL="5183962" algn="l" defTabSz="2073585" rtl="0" eaLnBrk="1" latinLnBrk="0" hangingPunct="1">
      <a:defRPr sz="4082" kern="1200">
        <a:solidFill>
          <a:schemeClr val="tx1"/>
        </a:solidFill>
        <a:latin typeface="+mn-lt"/>
        <a:ea typeface="+mn-ea"/>
        <a:cs typeface="+mn-cs"/>
      </a:defRPr>
    </a:lvl6pPr>
    <a:lvl7pPr marL="6220755" algn="l" defTabSz="2073585" rtl="0" eaLnBrk="1" latinLnBrk="0" hangingPunct="1">
      <a:defRPr sz="4082" kern="1200">
        <a:solidFill>
          <a:schemeClr val="tx1"/>
        </a:solidFill>
        <a:latin typeface="+mn-lt"/>
        <a:ea typeface="+mn-ea"/>
        <a:cs typeface="+mn-cs"/>
      </a:defRPr>
    </a:lvl7pPr>
    <a:lvl8pPr marL="7257547" algn="l" defTabSz="2073585" rtl="0" eaLnBrk="1" latinLnBrk="0" hangingPunct="1">
      <a:defRPr sz="4082" kern="1200">
        <a:solidFill>
          <a:schemeClr val="tx1"/>
        </a:solidFill>
        <a:latin typeface="+mn-lt"/>
        <a:ea typeface="+mn-ea"/>
        <a:cs typeface="+mn-cs"/>
      </a:defRPr>
    </a:lvl8pPr>
    <a:lvl9pPr marL="8294340" algn="l" defTabSz="2073585" rtl="0" eaLnBrk="1" latinLnBrk="0" hangingPunct="1">
      <a:defRPr sz="408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3E08BD-6FA0-4317-9996-63EFDF13A183}" v="29" dt="2024-05-17T15:12:26.5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433" autoAdjust="0"/>
  </p:normalViewPr>
  <p:slideViewPr>
    <p:cSldViewPr snapToGrid="0">
      <p:cViewPr>
        <p:scale>
          <a:sx n="33" d="100"/>
          <a:sy n="33" d="100"/>
        </p:scale>
        <p:origin x="2886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ukadder İnci Başer Kolcu" userId="1cab1a98-8da9-4340-9fcd-5f90f5138b1c" providerId="ADAL" clId="{1D3E08BD-6FA0-4317-9996-63EFDF13A183}"/>
    <pc:docChg chg="undo custSel addSld modSld">
      <pc:chgData name="Mukadder İnci Başer Kolcu" userId="1cab1a98-8da9-4340-9fcd-5f90f5138b1c" providerId="ADAL" clId="{1D3E08BD-6FA0-4317-9996-63EFDF13A183}" dt="2024-05-17T15:14:01.374" v="804" actId="1076"/>
      <pc:docMkLst>
        <pc:docMk/>
      </pc:docMkLst>
      <pc:sldChg chg="addSp delSp modSp new mod setBg">
        <pc:chgData name="Mukadder İnci Başer Kolcu" userId="1cab1a98-8da9-4340-9fcd-5f90f5138b1c" providerId="ADAL" clId="{1D3E08BD-6FA0-4317-9996-63EFDF13A183}" dt="2024-05-17T15:14:01.374" v="804" actId="1076"/>
        <pc:sldMkLst>
          <pc:docMk/>
          <pc:sldMk cId="3480553008" sldId="256"/>
        </pc:sldMkLst>
        <pc:spChg chg="del">
          <ac:chgData name="Mukadder İnci Başer Kolcu" userId="1cab1a98-8da9-4340-9fcd-5f90f5138b1c" providerId="ADAL" clId="{1D3E08BD-6FA0-4317-9996-63EFDF13A183}" dt="2024-05-17T14:24:29.629" v="8" actId="478"/>
          <ac:spMkLst>
            <pc:docMk/>
            <pc:sldMk cId="3480553008" sldId="256"/>
            <ac:spMk id="2" creationId="{BB7D4CF8-7A1C-10CB-F9E1-8BFB9BDBCF15}"/>
          </ac:spMkLst>
        </pc:spChg>
        <pc:spChg chg="del">
          <ac:chgData name="Mukadder İnci Başer Kolcu" userId="1cab1a98-8da9-4340-9fcd-5f90f5138b1c" providerId="ADAL" clId="{1D3E08BD-6FA0-4317-9996-63EFDF13A183}" dt="2024-05-17T14:24:31.445" v="9" actId="478"/>
          <ac:spMkLst>
            <pc:docMk/>
            <pc:sldMk cId="3480553008" sldId="256"/>
            <ac:spMk id="3" creationId="{1FCA45ED-903C-A4BD-A132-A39FB680D364}"/>
          </ac:spMkLst>
        </pc:spChg>
        <pc:spChg chg="add mod">
          <ac:chgData name="Mukadder İnci Başer Kolcu" userId="1cab1a98-8da9-4340-9fcd-5f90f5138b1c" providerId="ADAL" clId="{1D3E08BD-6FA0-4317-9996-63EFDF13A183}" dt="2024-05-17T14:26:06.223" v="34" actId="20577"/>
          <ac:spMkLst>
            <pc:docMk/>
            <pc:sldMk cId="3480553008" sldId="256"/>
            <ac:spMk id="6" creationId="{FCAB3B1A-E615-A635-F3C8-39EB39FFB188}"/>
          </ac:spMkLst>
        </pc:spChg>
        <pc:spChg chg="add del mod">
          <ac:chgData name="Mukadder İnci Başer Kolcu" userId="1cab1a98-8da9-4340-9fcd-5f90f5138b1c" providerId="ADAL" clId="{1D3E08BD-6FA0-4317-9996-63EFDF13A183}" dt="2024-05-17T14:48:25.087" v="343" actId="14100"/>
          <ac:spMkLst>
            <pc:docMk/>
            <pc:sldMk cId="3480553008" sldId="256"/>
            <ac:spMk id="7" creationId="{A32FE51A-CDEC-C667-E627-3BAF1A4ECDC7}"/>
          </ac:spMkLst>
        </pc:spChg>
        <pc:spChg chg="add del mod">
          <ac:chgData name="Mukadder İnci Başer Kolcu" userId="1cab1a98-8da9-4340-9fcd-5f90f5138b1c" providerId="ADAL" clId="{1D3E08BD-6FA0-4317-9996-63EFDF13A183}" dt="2024-05-17T14:50:21.811" v="406"/>
          <ac:spMkLst>
            <pc:docMk/>
            <pc:sldMk cId="3480553008" sldId="256"/>
            <ac:spMk id="8" creationId="{6D6F15CB-56C0-23FE-98A0-8AB9B07EAE16}"/>
          </ac:spMkLst>
        </pc:spChg>
        <pc:spChg chg="add mod">
          <ac:chgData name="Mukadder İnci Başer Kolcu" userId="1cab1a98-8da9-4340-9fcd-5f90f5138b1c" providerId="ADAL" clId="{1D3E08BD-6FA0-4317-9996-63EFDF13A183}" dt="2024-05-17T15:13:34.511" v="785" actId="6549"/>
          <ac:spMkLst>
            <pc:docMk/>
            <pc:sldMk cId="3480553008" sldId="256"/>
            <ac:spMk id="9" creationId="{C7CCFAFF-E8DB-4A92-8FFC-CE395A08F58A}"/>
          </ac:spMkLst>
        </pc:spChg>
        <pc:spChg chg="add del mod">
          <ac:chgData name="Mukadder İnci Başer Kolcu" userId="1cab1a98-8da9-4340-9fcd-5f90f5138b1c" providerId="ADAL" clId="{1D3E08BD-6FA0-4317-9996-63EFDF13A183}" dt="2024-05-17T15:11:45.711" v="614" actId="478"/>
          <ac:spMkLst>
            <pc:docMk/>
            <pc:sldMk cId="3480553008" sldId="256"/>
            <ac:spMk id="10" creationId="{26F77033-1A47-7346-2ADC-8CF33186E529}"/>
          </ac:spMkLst>
        </pc:spChg>
        <pc:spChg chg="add del mod">
          <ac:chgData name="Mukadder İnci Başer Kolcu" userId="1cab1a98-8da9-4340-9fcd-5f90f5138b1c" providerId="ADAL" clId="{1D3E08BD-6FA0-4317-9996-63EFDF13A183}" dt="2024-05-17T15:12:20.927" v="654" actId="478"/>
          <ac:spMkLst>
            <pc:docMk/>
            <pc:sldMk cId="3480553008" sldId="256"/>
            <ac:spMk id="11" creationId="{FE3F70C4-5E07-D815-5DAD-C8916677CEE8}"/>
          </ac:spMkLst>
        </pc:spChg>
        <pc:spChg chg="add del mod">
          <ac:chgData name="Mukadder İnci Başer Kolcu" userId="1cab1a98-8da9-4340-9fcd-5f90f5138b1c" providerId="ADAL" clId="{1D3E08BD-6FA0-4317-9996-63EFDF13A183}" dt="2024-05-17T15:12:22.615" v="655" actId="478"/>
          <ac:spMkLst>
            <pc:docMk/>
            <pc:sldMk cId="3480553008" sldId="256"/>
            <ac:spMk id="12" creationId="{77DB7BA8-573A-79A8-1944-D817F5C8A6A1}"/>
          </ac:spMkLst>
        </pc:spChg>
        <pc:spChg chg="add del mod">
          <ac:chgData name="Mukadder İnci Başer Kolcu" userId="1cab1a98-8da9-4340-9fcd-5f90f5138b1c" providerId="ADAL" clId="{1D3E08BD-6FA0-4317-9996-63EFDF13A183}" dt="2024-05-17T15:12:23.808" v="656" actId="478"/>
          <ac:spMkLst>
            <pc:docMk/>
            <pc:sldMk cId="3480553008" sldId="256"/>
            <ac:spMk id="13" creationId="{7E222E12-066B-F015-0197-9045B99D52F9}"/>
          </ac:spMkLst>
        </pc:spChg>
        <pc:spChg chg="add del mod">
          <ac:chgData name="Mukadder İnci Başer Kolcu" userId="1cab1a98-8da9-4340-9fcd-5f90f5138b1c" providerId="ADAL" clId="{1D3E08BD-6FA0-4317-9996-63EFDF13A183}" dt="2024-05-17T15:11:42.591" v="613" actId="478"/>
          <ac:spMkLst>
            <pc:docMk/>
            <pc:sldMk cId="3480553008" sldId="256"/>
            <ac:spMk id="14" creationId="{5FAE5AF9-5EEC-24C2-7C25-C10D39ADACD0}"/>
          </ac:spMkLst>
        </pc:spChg>
        <pc:spChg chg="add mod">
          <ac:chgData name="Mukadder İnci Başer Kolcu" userId="1cab1a98-8da9-4340-9fcd-5f90f5138b1c" providerId="ADAL" clId="{1D3E08BD-6FA0-4317-9996-63EFDF13A183}" dt="2024-05-17T14:53:32.100" v="523" actId="20577"/>
          <ac:spMkLst>
            <pc:docMk/>
            <pc:sldMk cId="3480553008" sldId="256"/>
            <ac:spMk id="15" creationId="{BAF629B6-5CBD-CC31-E973-FB2482E0E0AC}"/>
          </ac:spMkLst>
        </pc:spChg>
        <pc:spChg chg="add mod">
          <ac:chgData name="Mukadder İnci Başer Kolcu" userId="1cab1a98-8da9-4340-9fcd-5f90f5138b1c" providerId="ADAL" clId="{1D3E08BD-6FA0-4317-9996-63EFDF13A183}" dt="2024-05-17T14:53:49.612" v="531" actId="14100"/>
          <ac:spMkLst>
            <pc:docMk/>
            <pc:sldMk cId="3480553008" sldId="256"/>
            <ac:spMk id="16" creationId="{BCDEEC42-F3BB-C116-A423-109E3EC18173}"/>
          </ac:spMkLst>
        </pc:spChg>
        <pc:spChg chg="add del">
          <ac:chgData name="Mukadder İnci Başer Kolcu" userId="1cab1a98-8da9-4340-9fcd-5f90f5138b1c" providerId="ADAL" clId="{1D3E08BD-6FA0-4317-9996-63EFDF13A183}" dt="2024-05-17T15:10:52.384" v="546" actId="478"/>
          <ac:spMkLst>
            <pc:docMk/>
            <pc:sldMk cId="3480553008" sldId="256"/>
            <ac:spMk id="18" creationId="{A2C811F5-5A09-6587-BD05-B4F2B43251DD}"/>
          </ac:spMkLst>
        </pc:spChg>
        <pc:spChg chg="add mod">
          <ac:chgData name="Mukadder İnci Başer Kolcu" userId="1cab1a98-8da9-4340-9fcd-5f90f5138b1c" providerId="ADAL" clId="{1D3E08BD-6FA0-4317-9996-63EFDF13A183}" dt="2024-05-17T15:13:49.018" v="802" actId="20577"/>
          <ac:spMkLst>
            <pc:docMk/>
            <pc:sldMk cId="3480553008" sldId="256"/>
            <ac:spMk id="19" creationId="{ED1F7212-C8BD-D32A-7B5F-21A6F20CF608}"/>
          </ac:spMkLst>
        </pc:spChg>
        <pc:picChg chg="add mod">
          <ac:chgData name="Mukadder İnci Başer Kolcu" userId="1cab1a98-8da9-4340-9fcd-5f90f5138b1c" providerId="ADAL" clId="{1D3E08BD-6FA0-4317-9996-63EFDF13A183}" dt="2024-05-17T14:25:04.863" v="14" actId="14100"/>
          <ac:picMkLst>
            <pc:docMk/>
            <pc:sldMk cId="3480553008" sldId="256"/>
            <ac:picMk id="4" creationId="{43FFCD89-0996-4DA1-5CBC-B855420242AC}"/>
          </ac:picMkLst>
        </pc:picChg>
        <pc:picChg chg="add mod">
          <ac:chgData name="Mukadder İnci Başer Kolcu" userId="1cab1a98-8da9-4340-9fcd-5f90f5138b1c" providerId="ADAL" clId="{1D3E08BD-6FA0-4317-9996-63EFDF13A183}" dt="2024-05-17T15:14:01.374" v="804" actId="1076"/>
          <ac:picMkLst>
            <pc:docMk/>
            <pc:sldMk cId="3480553008" sldId="256"/>
            <ac:picMk id="5" creationId="{6F222C05-1F3B-9A11-017D-70D9293CAF4B}"/>
          </ac:picMkLst>
        </pc:picChg>
        <pc:inkChg chg="add del">
          <ac:chgData name="Mukadder İnci Başer Kolcu" userId="1cab1a98-8da9-4340-9fcd-5f90f5138b1c" providerId="ADAL" clId="{1D3E08BD-6FA0-4317-9996-63EFDF13A183}" dt="2024-05-17T15:09:22.617" v="541" actId="9405"/>
          <ac:inkMkLst>
            <pc:docMk/>
            <pc:sldMk cId="3480553008" sldId="256"/>
            <ac:inkMk id="17" creationId="{607C0B4A-132B-63A2-BD0A-AE74FFD1A96B}"/>
          </ac:inkMkLst>
        </pc:ink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F297C0B9-754E-6357-DB5E-5069941CEB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50083" y="4124164"/>
            <a:ext cx="13500497" cy="8773325"/>
          </a:xfrm>
        </p:spPr>
        <p:txBody>
          <a:bodyPr anchor="b"/>
          <a:lstStyle>
            <a:lvl1pPr algn="ctr">
              <a:defRPr sz="8858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xmlns="" id="{876BD060-0E5C-D681-A47C-8360A49582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50083" y="13235822"/>
            <a:ext cx="13500497" cy="6084159"/>
          </a:xfrm>
        </p:spPr>
        <p:txBody>
          <a:bodyPr/>
          <a:lstStyle>
            <a:lvl1pPr marL="0" indent="0" algn="ctr">
              <a:buNone/>
              <a:defRPr sz="3543"/>
            </a:lvl1pPr>
            <a:lvl2pPr marL="675010" indent="0" algn="ctr">
              <a:buNone/>
              <a:defRPr sz="2953"/>
            </a:lvl2pPr>
            <a:lvl3pPr marL="1350020" indent="0" algn="ctr">
              <a:buNone/>
              <a:defRPr sz="2658"/>
            </a:lvl3pPr>
            <a:lvl4pPr marL="2025030" indent="0" algn="ctr">
              <a:buNone/>
              <a:defRPr sz="2362"/>
            </a:lvl4pPr>
            <a:lvl5pPr marL="2700040" indent="0" algn="ctr">
              <a:buNone/>
              <a:defRPr sz="2362"/>
            </a:lvl5pPr>
            <a:lvl6pPr marL="3375050" indent="0" algn="ctr">
              <a:buNone/>
              <a:defRPr sz="2362"/>
            </a:lvl6pPr>
            <a:lvl7pPr marL="4050060" indent="0" algn="ctr">
              <a:buNone/>
              <a:defRPr sz="2362"/>
            </a:lvl7pPr>
            <a:lvl8pPr marL="4725071" indent="0" algn="ctr">
              <a:buNone/>
              <a:defRPr sz="2362"/>
            </a:lvl8pPr>
            <a:lvl9pPr marL="5400081" indent="0" algn="ctr">
              <a:buNone/>
              <a:defRPr sz="2362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0C5D05FA-7C20-2A69-F8F0-7CA698B31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256B9-23AD-4030-B651-3AFED2A0237F}" type="datetimeFigureOut">
              <a:rPr lang="tr-TR" smtClean="0"/>
              <a:t>18.05.2024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DC05708C-AEE3-584B-E5B9-B59953419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EA2A662B-A106-3111-AFD3-DE504E0E4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5AEAD-39FA-4094-92D5-1CACBC0CD2D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54913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2C06D056-FD0F-7520-65C7-363A6E075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xmlns="" id="{B50214DF-9E19-BAB7-A6E2-707EFBF4F5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21C47DD2-876B-7051-85B6-ECE0E554D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256B9-23AD-4030-B651-3AFED2A0237F}" type="datetimeFigureOut">
              <a:rPr lang="tr-TR" smtClean="0"/>
              <a:t>18.05.2024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9983D50F-2025-432D-3636-E38EF7089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07E1DFF4-5197-E1EF-5BCF-A937E5F99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5AEAD-39FA-4094-92D5-1CACBC0CD2D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01493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xmlns="" id="{1F7F7385-EB57-B8D7-279D-659685E14E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2881724" y="1341665"/>
            <a:ext cx="3881393" cy="21355814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xmlns="" id="{140EE0DC-F3EA-83E9-63B3-CDD13A8137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37545" y="1341665"/>
            <a:ext cx="11419171" cy="21355814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C3ACF883-7EF2-66A9-8D5E-624319636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256B9-23AD-4030-B651-3AFED2A0237F}" type="datetimeFigureOut">
              <a:rPr lang="tr-TR" smtClean="0"/>
              <a:t>18.05.2024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7041EA7B-396D-EBCB-EF8B-1B6E3E3D1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C7AD7977-6453-2B5C-A72A-6D8E31B71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5AEAD-39FA-4094-92D5-1CACBC0CD2D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31890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628F692E-568C-8985-753F-BF74F3D61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CE788B17-0787-7A9F-3B10-01934892E5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7EDCE196-F3D8-0662-4D00-772615134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256B9-23AD-4030-B651-3AFED2A0237F}" type="datetimeFigureOut">
              <a:rPr lang="tr-TR" smtClean="0"/>
              <a:t>18.05.2024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728E8795-4FB6-1A7C-2851-21F155699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9E1FD8FF-E0B0-755C-02E5-56A16C4B4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5AEAD-39FA-4094-92D5-1CACBC0CD2D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3491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C986124D-8C88-3CF1-3CB6-4DF4AA13D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8170" y="6282497"/>
            <a:ext cx="15525572" cy="10482488"/>
          </a:xfrm>
        </p:spPr>
        <p:txBody>
          <a:bodyPr anchor="b"/>
          <a:lstStyle>
            <a:lvl1pPr>
              <a:defRPr sz="8858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xmlns="" id="{CE0AFC2E-B41A-DF27-8543-D32D4B64D0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28170" y="16864153"/>
            <a:ext cx="15525572" cy="5512493"/>
          </a:xfrm>
        </p:spPr>
        <p:txBody>
          <a:bodyPr/>
          <a:lstStyle>
            <a:lvl1pPr marL="0" indent="0">
              <a:buNone/>
              <a:defRPr sz="3543">
                <a:solidFill>
                  <a:schemeClr val="tx1">
                    <a:tint val="82000"/>
                  </a:schemeClr>
                </a:solidFill>
              </a:defRPr>
            </a:lvl1pPr>
            <a:lvl2pPr marL="675010" indent="0">
              <a:buNone/>
              <a:defRPr sz="2953">
                <a:solidFill>
                  <a:schemeClr val="tx1">
                    <a:tint val="82000"/>
                  </a:schemeClr>
                </a:solidFill>
              </a:defRPr>
            </a:lvl2pPr>
            <a:lvl3pPr marL="1350020" indent="0">
              <a:buNone/>
              <a:defRPr sz="2658">
                <a:solidFill>
                  <a:schemeClr val="tx1">
                    <a:tint val="82000"/>
                  </a:schemeClr>
                </a:solidFill>
              </a:defRPr>
            </a:lvl3pPr>
            <a:lvl4pPr marL="2025030" indent="0">
              <a:buNone/>
              <a:defRPr sz="2362">
                <a:solidFill>
                  <a:schemeClr val="tx1">
                    <a:tint val="82000"/>
                  </a:schemeClr>
                </a:solidFill>
              </a:defRPr>
            </a:lvl4pPr>
            <a:lvl5pPr marL="2700040" indent="0">
              <a:buNone/>
              <a:defRPr sz="2362">
                <a:solidFill>
                  <a:schemeClr val="tx1">
                    <a:tint val="82000"/>
                  </a:schemeClr>
                </a:solidFill>
              </a:defRPr>
            </a:lvl5pPr>
            <a:lvl6pPr marL="3375050" indent="0">
              <a:buNone/>
              <a:defRPr sz="2362">
                <a:solidFill>
                  <a:schemeClr val="tx1">
                    <a:tint val="82000"/>
                  </a:schemeClr>
                </a:solidFill>
              </a:defRPr>
            </a:lvl6pPr>
            <a:lvl7pPr marL="4050060" indent="0">
              <a:buNone/>
              <a:defRPr sz="2362">
                <a:solidFill>
                  <a:schemeClr val="tx1">
                    <a:tint val="82000"/>
                  </a:schemeClr>
                </a:solidFill>
              </a:defRPr>
            </a:lvl7pPr>
            <a:lvl8pPr marL="4725071" indent="0">
              <a:buNone/>
              <a:defRPr sz="2362">
                <a:solidFill>
                  <a:schemeClr val="tx1">
                    <a:tint val="82000"/>
                  </a:schemeClr>
                </a:solidFill>
              </a:defRPr>
            </a:lvl8pPr>
            <a:lvl9pPr marL="5400081" indent="0">
              <a:buNone/>
              <a:defRPr sz="2362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2DE342FF-6DBF-C661-32B0-7C46643D3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256B9-23AD-4030-B651-3AFED2A0237F}" type="datetimeFigureOut">
              <a:rPr lang="tr-TR" smtClean="0"/>
              <a:t>18.05.2024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ED876E09-013C-0195-6C2A-1319D9D9C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5319C8C3-C78D-CF3B-A6CD-87CCEF0FE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5AEAD-39FA-4094-92D5-1CACBC0CD2D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11450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8B386E92-CBD0-FB62-C941-3BB41871D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0F8DBCC0-F9D2-891F-3B24-82404CF34E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37545" y="6708326"/>
            <a:ext cx="7650282" cy="15989153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xmlns="" id="{C427FBD7-88D8-035D-6E4B-B5BD4BA932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12836" y="6708326"/>
            <a:ext cx="7650282" cy="15989153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xmlns="" id="{A08E94A2-1692-5234-84C4-4B4D382BA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256B9-23AD-4030-B651-3AFED2A0237F}" type="datetimeFigureOut">
              <a:rPr lang="tr-TR" smtClean="0"/>
              <a:t>18.05.2024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xmlns="" id="{ABE70AD1-29BF-2AA7-A435-E2B66DBA8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xmlns="" id="{B1E1BEBB-6B3A-2C47-22BE-DE3E0590D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5AEAD-39FA-4094-92D5-1CACBC0CD2D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62791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F32E5FB1-273A-784C-0B3D-8064C461B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9890" y="1341667"/>
            <a:ext cx="15525572" cy="487083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xmlns="" id="{CAFACF22-EC41-47E7-74CA-88E6C6D94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39891" y="6177496"/>
            <a:ext cx="7615123" cy="3027495"/>
          </a:xfrm>
        </p:spPr>
        <p:txBody>
          <a:bodyPr anchor="b"/>
          <a:lstStyle>
            <a:lvl1pPr marL="0" indent="0">
              <a:buNone/>
              <a:defRPr sz="3543" b="1"/>
            </a:lvl1pPr>
            <a:lvl2pPr marL="675010" indent="0">
              <a:buNone/>
              <a:defRPr sz="2953" b="1"/>
            </a:lvl2pPr>
            <a:lvl3pPr marL="1350020" indent="0">
              <a:buNone/>
              <a:defRPr sz="2658" b="1"/>
            </a:lvl3pPr>
            <a:lvl4pPr marL="2025030" indent="0">
              <a:buNone/>
              <a:defRPr sz="2362" b="1"/>
            </a:lvl4pPr>
            <a:lvl5pPr marL="2700040" indent="0">
              <a:buNone/>
              <a:defRPr sz="2362" b="1"/>
            </a:lvl5pPr>
            <a:lvl6pPr marL="3375050" indent="0">
              <a:buNone/>
              <a:defRPr sz="2362" b="1"/>
            </a:lvl6pPr>
            <a:lvl7pPr marL="4050060" indent="0">
              <a:buNone/>
              <a:defRPr sz="2362" b="1"/>
            </a:lvl7pPr>
            <a:lvl8pPr marL="4725071" indent="0">
              <a:buNone/>
              <a:defRPr sz="2362" b="1"/>
            </a:lvl8pPr>
            <a:lvl9pPr marL="5400081" indent="0">
              <a:buNone/>
              <a:defRPr sz="2362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xmlns="" id="{A54FA40B-446B-909A-8D87-4070E0861B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39891" y="9204991"/>
            <a:ext cx="7615123" cy="13539155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xmlns="" id="{90CEB281-D0C5-9B71-B891-4AD604BA02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12836" y="6177496"/>
            <a:ext cx="7652626" cy="3027495"/>
          </a:xfrm>
        </p:spPr>
        <p:txBody>
          <a:bodyPr anchor="b"/>
          <a:lstStyle>
            <a:lvl1pPr marL="0" indent="0">
              <a:buNone/>
              <a:defRPr sz="3543" b="1"/>
            </a:lvl1pPr>
            <a:lvl2pPr marL="675010" indent="0">
              <a:buNone/>
              <a:defRPr sz="2953" b="1"/>
            </a:lvl2pPr>
            <a:lvl3pPr marL="1350020" indent="0">
              <a:buNone/>
              <a:defRPr sz="2658" b="1"/>
            </a:lvl3pPr>
            <a:lvl4pPr marL="2025030" indent="0">
              <a:buNone/>
              <a:defRPr sz="2362" b="1"/>
            </a:lvl4pPr>
            <a:lvl5pPr marL="2700040" indent="0">
              <a:buNone/>
              <a:defRPr sz="2362" b="1"/>
            </a:lvl5pPr>
            <a:lvl6pPr marL="3375050" indent="0">
              <a:buNone/>
              <a:defRPr sz="2362" b="1"/>
            </a:lvl6pPr>
            <a:lvl7pPr marL="4050060" indent="0">
              <a:buNone/>
              <a:defRPr sz="2362" b="1"/>
            </a:lvl7pPr>
            <a:lvl8pPr marL="4725071" indent="0">
              <a:buNone/>
              <a:defRPr sz="2362" b="1"/>
            </a:lvl8pPr>
            <a:lvl9pPr marL="5400081" indent="0">
              <a:buNone/>
              <a:defRPr sz="2362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xmlns="" id="{E2EC9219-AD62-0D5D-6B3C-4F3E0FD8F1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112836" y="9204991"/>
            <a:ext cx="7652626" cy="13539155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xmlns="" id="{6F59DD63-F647-D0AC-A7AD-04A5BD6D0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256B9-23AD-4030-B651-3AFED2A0237F}" type="datetimeFigureOut">
              <a:rPr lang="tr-TR" smtClean="0"/>
              <a:t>18.05.2024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xmlns="" id="{DFB936C5-913C-4E17-4234-D1EB5AE4F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xmlns="" id="{7F86241F-8673-3D60-2139-6218139F1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5AEAD-39FA-4094-92D5-1CACBC0CD2D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25163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8BEB6EAA-F1E5-6876-C5C2-9E57CE67E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xmlns="" id="{7904D9CA-0194-9735-CFBF-37395B9CE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256B9-23AD-4030-B651-3AFED2A0237F}" type="datetimeFigureOut">
              <a:rPr lang="tr-TR" smtClean="0"/>
              <a:t>18.05.2024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xmlns="" id="{D48B0076-063E-4424-5C84-24C26DB44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xmlns="" id="{F75526B7-A507-7147-3E12-80085CA46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5AEAD-39FA-4094-92D5-1CACBC0CD2D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26410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xmlns="" id="{1ECDFCE7-82A6-B864-9760-84465CBED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256B9-23AD-4030-B651-3AFED2A0237F}" type="datetimeFigureOut">
              <a:rPr lang="tr-TR" smtClean="0"/>
              <a:t>18.05.2024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xmlns="" id="{6CEC4B4C-DCBA-5D03-A9F9-859542C07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xmlns="" id="{7377CEC1-EBC6-5324-6442-217C17E3C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5AEAD-39FA-4094-92D5-1CACBC0CD2D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3088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7D3E6E60-A31A-E33E-6B4B-A9CCCC17A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9891" y="1679998"/>
            <a:ext cx="5805682" cy="5879994"/>
          </a:xfrm>
        </p:spPr>
        <p:txBody>
          <a:bodyPr anchor="b"/>
          <a:lstStyle>
            <a:lvl1pPr>
              <a:defRPr sz="4724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C6A68612-0030-0EEF-D54A-61B0A818B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2626" y="3628331"/>
            <a:ext cx="9112836" cy="17908316"/>
          </a:xfrm>
        </p:spPr>
        <p:txBody>
          <a:bodyPr/>
          <a:lstStyle>
            <a:lvl1pPr>
              <a:defRPr sz="4724"/>
            </a:lvl1pPr>
            <a:lvl2pPr>
              <a:defRPr sz="4134"/>
            </a:lvl2pPr>
            <a:lvl3pPr>
              <a:defRPr sz="3543"/>
            </a:lvl3pPr>
            <a:lvl4pPr>
              <a:defRPr sz="2953"/>
            </a:lvl4pPr>
            <a:lvl5pPr>
              <a:defRPr sz="2953"/>
            </a:lvl5pPr>
            <a:lvl6pPr>
              <a:defRPr sz="2953"/>
            </a:lvl6pPr>
            <a:lvl7pPr>
              <a:defRPr sz="2953"/>
            </a:lvl7pPr>
            <a:lvl8pPr>
              <a:defRPr sz="2953"/>
            </a:lvl8pPr>
            <a:lvl9pPr>
              <a:defRPr sz="2953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xmlns="" id="{1A316DC2-5219-2C04-1CAA-9AE036C402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39891" y="7559993"/>
            <a:ext cx="5805682" cy="14005821"/>
          </a:xfrm>
        </p:spPr>
        <p:txBody>
          <a:bodyPr/>
          <a:lstStyle>
            <a:lvl1pPr marL="0" indent="0">
              <a:buNone/>
              <a:defRPr sz="2362"/>
            </a:lvl1pPr>
            <a:lvl2pPr marL="675010" indent="0">
              <a:buNone/>
              <a:defRPr sz="2067"/>
            </a:lvl2pPr>
            <a:lvl3pPr marL="1350020" indent="0">
              <a:buNone/>
              <a:defRPr sz="1772"/>
            </a:lvl3pPr>
            <a:lvl4pPr marL="2025030" indent="0">
              <a:buNone/>
              <a:defRPr sz="1476"/>
            </a:lvl4pPr>
            <a:lvl5pPr marL="2700040" indent="0">
              <a:buNone/>
              <a:defRPr sz="1476"/>
            </a:lvl5pPr>
            <a:lvl6pPr marL="3375050" indent="0">
              <a:buNone/>
              <a:defRPr sz="1476"/>
            </a:lvl6pPr>
            <a:lvl7pPr marL="4050060" indent="0">
              <a:buNone/>
              <a:defRPr sz="1476"/>
            </a:lvl7pPr>
            <a:lvl8pPr marL="4725071" indent="0">
              <a:buNone/>
              <a:defRPr sz="1476"/>
            </a:lvl8pPr>
            <a:lvl9pPr marL="5400081" indent="0">
              <a:buNone/>
              <a:defRPr sz="1476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xmlns="" id="{92CE7753-20BB-3046-388B-0ADD7D991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256B9-23AD-4030-B651-3AFED2A0237F}" type="datetimeFigureOut">
              <a:rPr lang="tr-TR" smtClean="0"/>
              <a:t>18.05.2024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xmlns="" id="{583012FF-36E6-54F8-267B-BF94BC37E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xmlns="" id="{C141D12B-363A-6AC1-CA8F-6B6498C59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5AEAD-39FA-4094-92D5-1CACBC0CD2D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41877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857C4161-5C90-9E05-9C9D-FA18CB3AD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9891" y="1679998"/>
            <a:ext cx="5805682" cy="5879994"/>
          </a:xfrm>
        </p:spPr>
        <p:txBody>
          <a:bodyPr anchor="b"/>
          <a:lstStyle>
            <a:lvl1pPr>
              <a:defRPr sz="4724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xmlns="" id="{5ED8E3CE-36AC-7605-22BD-A69A392D83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652626" y="3628331"/>
            <a:ext cx="9112836" cy="17908316"/>
          </a:xfrm>
        </p:spPr>
        <p:txBody>
          <a:bodyPr/>
          <a:lstStyle>
            <a:lvl1pPr marL="0" indent="0">
              <a:buNone/>
              <a:defRPr sz="4724"/>
            </a:lvl1pPr>
            <a:lvl2pPr marL="675010" indent="0">
              <a:buNone/>
              <a:defRPr sz="4134"/>
            </a:lvl2pPr>
            <a:lvl3pPr marL="1350020" indent="0">
              <a:buNone/>
              <a:defRPr sz="3543"/>
            </a:lvl3pPr>
            <a:lvl4pPr marL="2025030" indent="0">
              <a:buNone/>
              <a:defRPr sz="2953"/>
            </a:lvl4pPr>
            <a:lvl5pPr marL="2700040" indent="0">
              <a:buNone/>
              <a:defRPr sz="2953"/>
            </a:lvl5pPr>
            <a:lvl6pPr marL="3375050" indent="0">
              <a:buNone/>
              <a:defRPr sz="2953"/>
            </a:lvl6pPr>
            <a:lvl7pPr marL="4050060" indent="0">
              <a:buNone/>
              <a:defRPr sz="2953"/>
            </a:lvl7pPr>
            <a:lvl8pPr marL="4725071" indent="0">
              <a:buNone/>
              <a:defRPr sz="2953"/>
            </a:lvl8pPr>
            <a:lvl9pPr marL="5400081" indent="0">
              <a:buNone/>
              <a:defRPr sz="2953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xmlns="" id="{14CD91FE-87F0-C72A-97B5-04C797B67B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39891" y="7559993"/>
            <a:ext cx="5805682" cy="14005821"/>
          </a:xfrm>
        </p:spPr>
        <p:txBody>
          <a:bodyPr/>
          <a:lstStyle>
            <a:lvl1pPr marL="0" indent="0">
              <a:buNone/>
              <a:defRPr sz="2362"/>
            </a:lvl1pPr>
            <a:lvl2pPr marL="675010" indent="0">
              <a:buNone/>
              <a:defRPr sz="2067"/>
            </a:lvl2pPr>
            <a:lvl3pPr marL="1350020" indent="0">
              <a:buNone/>
              <a:defRPr sz="1772"/>
            </a:lvl3pPr>
            <a:lvl4pPr marL="2025030" indent="0">
              <a:buNone/>
              <a:defRPr sz="1476"/>
            </a:lvl4pPr>
            <a:lvl5pPr marL="2700040" indent="0">
              <a:buNone/>
              <a:defRPr sz="1476"/>
            </a:lvl5pPr>
            <a:lvl6pPr marL="3375050" indent="0">
              <a:buNone/>
              <a:defRPr sz="1476"/>
            </a:lvl6pPr>
            <a:lvl7pPr marL="4050060" indent="0">
              <a:buNone/>
              <a:defRPr sz="1476"/>
            </a:lvl7pPr>
            <a:lvl8pPr marL="4725071" indent="0">
              <a:buNone/>
              <a:defRPr sz="1476"/>
            </a:lvl8pPr>
            <a:lvl9pPr marL="5400081" indent="0">
              <a:buNone/>
              <a:defRPr sz="1476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xmlns="" id="{177A3BED-B9BF-EDFE-8FC2-8A9EA6128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256B9-23AD-4030-B651-3AFED2A0237F}" type="datetimeFigureOut">
              <a:rPr lang="tr-TR" smtClean="0"/>
              <a:t>18.05.2024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xmlns="" id="{C3A0D990-CBAA-55DD-CE2F-EBC5306AF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xmlns="" id="{2D8A0324-7F91-C42B-7260-A6D38415B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5AEAD-39FA-4094-92D5-1CACBC0CD2D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8756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xmlns="" id="{8D00185B-73D0-6928-4B15-02076D663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7546" y="1341667"/>
            <a:ext cx="15525572" cy="48708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xmlns="" id="{3DF973DD-9DC3-46A1-8B33-EEF9D8725B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37546" y="6708326"/>
            <a:ext cx="15525572" cy="159891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7B76935F-FC6E-4805-DC6A-9E61DB497B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37546" y="23356646"/>
            <a:ext cx="4050149" cy="13416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7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64256B9-23AD-4030-B651-3AFED2A0237F}" type="datetimeFigureOut">
              <a:rPr lang="tr-TR" smtClean="0"/>
              <a:t>18.05.2024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3674D69E-1F8D-7906-43AA-87D88BAEFA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62720" y="23356646"/>
            <a:ext cx="6075224" cy="13416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7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DE07F754-3BD0-E267-4DB3-750F768C0F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712968" y="23356646"/>
            <a:ext cx="4050149" cy="13416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7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B45AEAD-39FA-4094-92D5-1CACBC0CD2D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69823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350020" rtl="0" eaLnBrk="1" latinLnBrk="0" hangingPunct="1">
        <a:lnSpc>
          <a:spcPct val="90000"/>
        </a:lnSpc>
        <a:spcBef>
          <a:spcPct val="0"/>
        </a:spcBef>
        <a:buNone/>
        <a:defRPr sz="649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7505" indent="-337505" algn="l" defTabSz="1350020" rtl="0" eaLnBrk="1" latinLnBrk="0" hangingPunct="1">
        <a:lnSpc>
          <a:spcPct val="90000"/>
        </a:lnSpc>
        <a:spcBef>
          <a:spcPts val="1476"/>
        </a:spcBef>
        <a:buFont typeface="Arial" panose="020B0604020202020204" pitchFamily="34" charset="0"/>
        <a:buChar char="•"/>
        <a:defRPr sz="4134" kern="1200">
          <a:solidFill>
            <a:schemeClr val="tx1"/>
          </a:solidFill>
          <a:latin typeface="+mn-lt"/>
          <a:ea typeface="+mn-ea"/>
          <a:cs typeface="+mn-cs"/>
        </a:defRPr>
      </a:lvl1pPr>
      <a:lvl2pPr marL="1012515" indent="-337505" algn="l" defTabSz="1350020" rtl="0" eaLnBrk="1" latinLnBrk="0" hangingPunct="1">
        <a:lnSpc>
          <a:spcPct val="90000"/>
        </a:lnSpc>
        <a:spcBef>
          <a:spcPts val="738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2pPr>
      <a:lvl3pPr marL="1687525" indent="-337505" algn="l" defTabSz="1350020" rtl="0" eaLnBrk="1" latinLnBrk="0" hangingPunct="1">
        <a:lnSpc>
          <a:spcPct val="90000"/>
        </a:lnSpc>
        <a:spcBef>
          <a:spcPts val="738"/>
        </a:spcBef>
        <a:buFont typeface="Arial" panose="020B0604020202020204" pitchFamily="34" charset="0"/>
        <a:buChar char="•"/>
        <a:defRPr sz="2953" kern="1200">
          <a:solidFill>
            <a:schemeClr val="tx1"/>
          </a:solidFill>
          <a:latin typeface="+mn-lt"/>
          <a:ea typeface="+mn-ea"/>
          <a:cs typeface="+mn-cs"/>
        </a:defRPr>
      </a:lvl3pPr>
      <a:lvl4pPr marL="2362535" indent="-337505" algn="l" defTabSz="1350020" rtl="0" eaLnBrk="1" latinLnBrk="0" hangingPunct="1">
        <a:lnSpc>
          <a:spcPct val="90000"/>
        </a:lnSpc>
        <a:spcBef>
          <a:spcPts val="738"/>
        </a:spcBef>
        <a:buFont typeface="Arial" panose="020B0604020202020204" pitchFamily="34" charset="0"/>
        <a:buChar char="•"/>
        <a:defRPr sz="2658" kern="1200">
          <a:solidFill>
            <a:schemeClr val="tx1"/>
          </a:solidFill>
          <a:latin typeface="+mn-lt"/>
          <a:ea typeface="+mn-ea"/>
          <a:cs typeface="+mn-cs"/>
        </a:defRPr>
      </a:lvl4pPr>
      <a:lvl5pPr marL="3037545" indent="-337505" algn="l" defTabSz="1350020" rtl="0" eaLnBrk="1" latinLnBrk="0" hangingPunct="1">
        <a:lnSpc>
          <a:spcPct val="90000"/>
        </a:lnSpc>
        <a:spcBef>
          <a:spcPts val="738"/>
        </a:spcBef>
        <a:buFont typeface="Arial" panose="020B0604020202020204" pitchFamily="34" charset="0"/>
        <a:buChar char="•"/>
        <a:defRPr sz="2658" kern="1200">
          <a:solidFill>
            <a:schemeClr val="tx1"/>
          </a:solidFill>
          <a:latin typeface="+mn-lt"/>
          <a:ea typeface="+mn-ea"/>
          <a:cs typeface="+mn-cs"/>
        </a:defRPr>
      </a:lvl5pPr>
      <a:lvl6pPr marL="3712555" indent="-337505" algn="l" defTabSz="1350020" rtl="0" eaLnBrk="1" latinLnBrk="0" hangingPunct="1">
        <a:lnSpc>
          <a:spcPct val="90000"/>
        </a:lnSpc>
        <a:spcBef>
          <a:spcPts val="738"/>
        </a:spcBef>
        <a:buFont typeface="Arial" panose="020B0604020202020204" pitchFamily="34" charset="0"/>
        <a:buChar char="•"/>
        <a:defRPr sz="2658" kern="1200">
          <a:solidFill>
            <a:schemeClr val="tx1"/>
          </a:solidFill>
          <a:latin typeface="+mn-lt"/>
          <a:ea typeface="+mn-ea"/>
          <a:cs typeface="+mn-cs"/>
        </a:defRPr>
      </a:lvl6pPr>
      <a:lvl7pPr marL="4387566" indent="-337505" algn="l" defTabSz="1350020" rtl="0" eaLnBrk="1" latinLnBrk="0" hangingPunct="1">
        <a:lnSpc>
          <a:spcPct val="90000"/>
        </a:lnSpc>
        <a:spcBef>
          <a:spcPts val="738"/>
        </a:spcBef>
        <a:buFont typeface="Arial" panose="020B0604020202020204" pitchFamily="34" charset="0"/>
        <a:buChar char="•"/>
        <a:defRPr sz="2658" kern="1200">
          <a:solidFill>
            <a:schemeClr val="tx1"/>
          </a:solidFill>
          <a:latin typeface="+mn-lt"/>
          <a:ea typeface="+mn-ea"/>
          <a:cs typeface="+mn-cs"/>
        </a:defRPr>
      </a:lvl7pPr>
      <a:lvl8pPr marL="5062576" indent="-337505" algn="l" defTabSz="1350020" rtl="0" eaLnBrk="1" latinLnBrk="0" hangingPunct="1">
        <a:lnSpc>
          <a:spcPct val="90000"/>
        </a:lnSpc>
        <a:spcBef>
          <a:spcPts val="738"/>
        </a:spcBef>
        <a:buFont typeface="Arial" panose="020B0604020202020204" pitchFamily="34" charset="0"/>
        <a:buChar char="•"/>
        <a:defRPr sz="2658" kern="1200">
          <a:solidFill>
            <a:schemeClr val="tx1"/>
          </a:solidFill>
          <a:latin typeface="+mn-lt"/>
          <a:ea typeface="+mn-ea"/>
          <a:cs typeface="+mn-cs"/>
        </a:defRPr>
      </a:lvl8pPr>
      <a:lvl9pPr marL="5737586" indent="-337505" algn="l" defTabSz="1350020" rtl="0" eaLnBrk="1" latinLnBrk="0" hangingPunct="1">
        <a:lnSpc>
          <a:spcPct val="90000"/>
        </a:lnSpc>
        <a:spcBef>
          <a:spcPts val="738"/>
        </a:spcBef>
        <a:buFont typeface="Arial" panose="020B0604020202020204" pitchFamily="34" charset="0"/>
        <a:buChar char="•"/>
        <a:defRPr sz="265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1350020" rtl="0" eaLnBrk="1" latinLnBrk="0" hangingPunct="1">
        <a:defRPr sz="2658" kern="1200">
          <a:solidFill>
            <a:schemeClr val="tx1"/>
          </a:solidFill>
          <a:latin typeface="+mn-lt"/>
          <a:ea typeface="+mn-ea"/>
          <a:cs typeface="+mn-cs"/>
        </a:defRPr>
      </a:lvl1pPr>
      <a:lvl2pPr marL="675010" algn="l" defTabSz="1350020" rtl="0" eaLnBrk="1" latinLnBrk="0" hangingPunct="1">
        <a:defRPr sz="2658" kern="1200">
          <a:solidFill>
            <a:schemeClr val="tx1"/>
          </a:solidFill>
          <a:latin typeface="+mn-lt"/>
          <a:ea typeface="+mn-ea"/>
          <a:cs typeface="+mn-cs"/>
        </a:defRPr>
      </a:lvl2pPr>
      <a:lvl3pPr marL="1350020" algn="l" defTabSz="1350020" rtl="0" eaLnBrk="1" latinLnBrk="0" hangingPunct="1">
        <a:defRPr sz="2658" kern="1200">
          <a:solidFill>
            <a:schemeClr val="tx1"/>
          </a:solidFill>
          <a:latin typeface="+mn-lt"/>
          <a:ea typeface="+mn-ea"/>
          <a:cs typeface="+mn-cs"/>
        </a:defRPr>
      </a:lvl3pPr>
      <a:lvl4pPr marL="2025030" algn="l" defTabSz="1350020" rtl="0" eaLnBrk="1" latinLnBrk="0" hangingPunct="1">
        <a:defRPr sz="2658" kern="1200">
          <a:solidFill>
            <a:schemeClr val="tx1"/>
          </a:solidFill>
          <a:latin typeface="+mn-lt"/>
          <a:ea typeface="+mn-ea"/>
          <a:cs typeface="+mn-cs"/>
        </a:defRPr>
      </a:lvl4pPr>
      <a:lvl5pPr marL="2700040" algn="l" defTabSz="1350020" rtl="0" eaLnBrk="1" latinLnBrk="0" hangingPunct="1">
        <a:defRPr sz="2658" kern="1200">
          <a:solidFill>
            <a:schemeClr val="tx1"/>
          </a:solidFill>
          <a:latin typeface="+mn-lt"/>
          <a:ea typeface="+mn-ea"/>
          <a:cs typeface="+mn-cs"/>
        </a:defRPr>
      </a:lvl5pPr>
      <a:lvl6pPr marL="3375050" algn="l" defTabSz="1350020" rtl="0" eaLnBrk="1" latinLnBrk="0" hangingPunct="1">
        <a:defRPr sz="2658" kern="1200">
          <a:solidFill>
            <a:schemeClr val="tx1"/>
          </a:solidFill>
          <a:latin typeface="+mn-lt"/>
          <a:ea typeface="+mn-ea"/>
          <a:cs typeface="+mn-cs"/>
        </a:defRPr>
      </a:lvl6pPr>
      <a:lvl7pPr marL="4050060" algn="l" defTabSz="1350020" rtl="0" eaLnBrk="1" latinLnBrk="0" hangingPunct="1">
        <a:defRPr sz="2658" kern="1200">
          <a:solidFill>
            <a:schemeClr val="tx1"/>
          </a:solidFill>
          <a:latin typeface="+mn-lt"/>
          <a:ea typeface="+mn-ea"/>
          <a:cs typeface="+mn-cs"/>
        </a:defRPr>
      </a:lvl7pPr>
      <a:lvl8pPr marL="4725071" algn="l" defTabSz="1350020" rtl="0" eaLnBrk="1" latinLnBrk="0" hangingPunct="1">
        <a:defRPr sz="2658" kern="1200">
          <a:solidFill>
            <a:schemeClr val="tx1"/>
          </a:solidFill>
          <a:latin typeface="+mn-lt"/>
          <a:ea typeface="+mn-ea"/>
          <a:cs typeface="+mn-cs"/>
        </a:defRPr>
      </a:lvl8pPr>
      <a:lvl9pPr marL="5400081" algn="l" defTabSz="1350020" rtl="0" eaLnBrk="1" latinLnBrk="0" hangingPunct="1">
        <a:defRPr sz="265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xmlns="" id="{43FFCD89-0996-4DA1-5CBC-B855420242A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1312" y="585686"/>
            <a:ext cx="3803657" cy="3579913"/>
          </a:xfrm>
          <a:prstGeom prst="rect">
            <a:avLst/>
          </a:prstGeom>
          <a:ln>
            <a:noFill/>
          </a:ln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xmlns="" id="{6F222C05-1F3B-9A11-017D-70D9293CAF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03079" y="483648"/>
            <a:ext cx="2530305" cy="3579913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xmlns="" id="{FCAB3B1A-E615-A635-F3C8-39EB39FFB188}"/>
              </a:ext>
            </a:extLst>
          </p:cNvPr>
          <p:cNvSpPr txBox="1"/>
          <p:nvPr/>
        </p:nvSpPr>
        <p:spPr>
          <a:xfrm>
            <a:off x="5404757" y="585686"/>
            <a:ext cx="86868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dirty="0"/>
              <a:t>BAŞLIK</a:t>
            </a:r>
          </a:p>
          <a:p>
            <a:pPr algn="ctr"/>
            <a:endParaRPr lang="tr-TR" sz="4400" dirty="0"/>
          </a:p>
          <a:p>
            <a:pPr algn="ctr"/>
            <a:endParaRPr lang="tr-TR" sz="4400" dirty="0"/>
          </a:p>
          <a:p>
            <a:pPr algn="ctr"/>
            <a:endParaRPr lang="tr-TR" sz="4400" dirty="0"/>
          </a:p>
          <a:p>
            <a:pPr algn="ctr"/>
            <a:endParaRPr lang="tr-TR" sz="4400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A32FE51A-CDEC-C667-E627-3BAF1A4ECDC7}"/>
              </a:ext>
            </a:extLst>
          </p:cNvPr>
          <p:cNvSpPr txBox="1"/>
          <p:nvPr/>
        </p:nvSpPr>
        <p:spPr>
          <a:xfrm>
            <a:off x="5062642" y="4165599"/>
            <a:ext cx="94039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/>
              <a:t>Araştırmacı ve Danışman </a:t>
            </a:r>
          </a:p>
          <a:p>
            <a:r>
              <a:rPr lang="tr-TR" sz="2800" dirty="0" err="1"/>
              <a:t>Ünvan</a:t>
            </a:r>
            <a:r>
              <a:rPr lang="tr-TR" sz="2800" dirty="0"/>
              <a:t>, İsim, </a:t>
            </a:r>
            <a:r>
              <a:rPr lang="tr-TR" sz="2800" dirty="0" err="1"/>
              <a:t>Soyisim</a:t>
            </a:r>
            <a:r>
              <a:rPr lang="tr-TR" sz="2800" dirty="0"/>
              <a:t>, </a:t>
            </a:r>
            <a:r>
              <a:rPr lang="tr-TR" sz="2800" dirty="0" err="1"/>
              <a:t>Afiliasyon</a:t>
            </a:r>
            <a:r>
              <a:rPr lang="tr-TR" sz="2800" dirty="0"/>
              <a:t> ve İletişim Bilgisi (Mail Adresi) </a:t>
            </a:r>
          </a:p>
          <a:p>
            <a:r>
              <a:rPr lang="tr-TR" sz="2800" dirty="0"/>
              <a:t>Her sözcüğün ilk harfi büyük, sunucunun altı çizili olmalıdır</a:t>
            </a:r>
          </a:p>
          <a:p>
            <a:endParaRPr lang="tr-TR" sz="3200" dirty="0"/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xmlns="" id="{C7CCFAFF-E8DB-4A92-8FFC-CE395A08F58A}"/>
              </a:ext>
            </a:extLst>
          </p:cNvPr>
          <p:cNvSpPr txBox="1"/>
          <p:nvPr/>
        </p:nvSpPr>
        <p:spPr>
          <a:xfrm>
            <a:off x="1002071" y="6784908"/>
            <a:ext cx="7478613" cy="15531688"/>
          </a:xfrm>
          <a:prstGeom prst="rect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2800" b="1" dirty="0"/>
              <a:t>Giriş:</a:t>
            </a:r>
          </a:p>
          <a:p>
            <a:endParaRPr lang="tr-TR" sz="2800" b="1" dirty="0"/>
          </a:p>
          <a:p>
            <a:endParaRPr lang="tr-TR" sz="2800" b="1" dirty="0"/>
          </a:p>
          <a:p>
            <a:endParaRPr lang="tr-TR" sz="2800" b="1" dirty="0"/>
          </a:p>
          <a:p>
            <a:endParaRPr lang="tr-TR" sz="2800" b="1" dirty="0"/>
          </a:p>
          <a:p>
            <a:endParaRPr lang="tr-TR" sz="2800" b="1" dirty="0"/>
          </a:p>
          <a:p>
            <a:endParaRPr lang="tr-TR" sz="2800" b="1" dirty="0"/>
          </a:p>
          <a:p>
            <a:endParaRPr lang="tr-TR" sz="2800" b="1" dirty="0"/>
          </a:p>
          <a:p>
            <a:endParaRPr lang="tr-TR" sz="2800" b="1" dirty="0"/>
          </a:p>
          <a:p>
            <a:endParaRPr lang="tr-TR" sz="2800" b="1" dirty="0"/>
          </a:p>
          <a:p>
            <a:endParaRPr lang="tr-TR" sz="2800" b="1" dirty="0"/>
          </a:p>
          <a:p>
            <a:endParaRPr lang="tr-TR" sz="2800" b="1" dirty="0"/>
          </a:p>
          <a:p>
            <a:endParaRPr lang="tr-TR" sz="2800" b="1" dirty="0"/>
          </a:p>
          <a:p>
            <a:endParaRPr lang="tr-TR" sz="2800" b="1" dirty="0"/>
          </a:p>
          <a:p>
            <a:endParaRPr lang="tr-TR" sz="2800" b="1" dirty="0"/>
          </a:p>
          <a:p>
            <a:r>
              <a:rPr lang="tr-TR" sz="2800" b="1" dirty="0"/>
              <a:t>Yöntem:</a:t>
            </a:r>
          </a:p>
          <a:p>
            <a:endParaRPr lang="tr-TR" sz="2800" b="1" dirty="0"/>
          </a:p>
          <a:p>
            <a:endParaRPr lang="tr-TR" sz="2800" b="1" dirty="0"/>
          </a:p>
          <a:p>
            <a:endParaRPr lang="tr-TR" sz="2800" b="1" dirty="0"/>
          </a:p>
          <a:p>
            <a:endParaRPr lang="tr-TR" sz="2800" b="1" dirty="0"/>
          </a:p>
          <a:p>
            <a:endParaRPr lang="tr-TR" sz="2800" b="1" dirty="0"/>
          </a:p>
          <a:p>
            <a:endParaRPr lang="tr-TR" sz="2800" b="1" dirty="0"/>
          </a:p>
          <a:p>
            <a:endParaRPr lang="tr-TR" sz="2800" b="1" dirty="0"/>
          </a:p>
          <a:p>
            <a:r>
              <a:rPr lang="tr-TR" sz="2800" b="1" dirty="0"/>
              <a:t>Resimler</a:t>
            </a:r>
          </a:p>
          <a:p>
            <a:endParaRPr lang="tr-TR" sz="2800" b="1" dirty="0"/>
          </a:p>
          <a:p>
            <a:endParaRPr lang="tr-TR" sz="2800" b="1" dirty="0"/>
          </a:p>
          <a:p>
            <a:endParaRPr lang="tr-TR" sz="2800" b="1" dirty="0"/>
          </a:p>
          <a:p>
            <a:endParaRPr lang="tr-TR" sz="2800" b="1" dirty="0"/>
          </a:p>
          <a:p>
            <a:r>
              <a:rPr lang="tr-TR" sz="2800" b="1" dirty="0"/>
              <a:t> </a:t>
            </a:r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xmlns="" id="{BAF629B6-5CBD-CC31-E973-FB2482E0E0AC}"/>
              </a:ext>
            </a:extLst>
          </p:cNvPr>
          <p:cNvSpPr txBox="1"/>
          <p:nvPr/>
        </p:nvSpPr>
        <p:spPr>
          <a:xfrm>
            <a:off x="15742678" y="22953206"/>
            <a:ext cx="225798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Kaynaklar QR </a:t>
            </a:r>
          </a:p>
          <a:p>
            <a:r>
              <a:rPr lang="tr-TR" sz="2800" b="1" dirty="0"/>
              <a:t>kod</a:t>
            </a:r>
          </a:p>
          <a:p>
            <a:endParaRPr lang="tr-TR" sz="2800" b="1" dirty="0"/>
          </a:p>
          <a:p>
            <a:endParaRPr lang="tr-TR" sz="2800" b="1" dirty="0"/>
          </a:p>
          <a:p>
            <a:endParaRPr lang="tr-TR" sz="2800" b="1" dirty="0"/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xmlns="" id="{BCDEEC42-F3BB-C116-A423-109E3EC18173}"/>
              </a:ext>
            </a:extLst>
          </p:cNvPr>
          <p:cNvSpPr txBox="1"/>
          <p:nvPr/>
        </p:nvSpPr>
        <p:spPr>
          <a:xfrm>
            <a:off x="449541" y="22953206"/>
            <a:ext cx="380365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Poster Ek materyaller </a:t>
            </a:r>
          </a:p>
          <a:p>
            <a:r>
              <a:rPr lang="tr-TR" sz="2800" b="1" dirty="0"/>
              <a:t>QR kod</a:t>
            </a:r>
          </a:p>
          <a:p>
            <a:endParaRPr lang="tr-TR" sz="2800" b="1" dirty="0"/>
          </a:p>
          <a:p>
            <a:endParaRPr lang="tr-TR" sz="2800" b="1" dirty="0"/>
          </a:p>
          <a:p>
            <a:endParaRPr lang="tr-TR" sz="2800" b="1" dirty="0"/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xmlns="" id="{ED1F7212-C8BD-D32A-7B5F-21A6F20CF608}"/>
              </a:ext>
            </a:extLst>
          </p:cNvPr>
          <p:cNvSpPr txBox="1"/>
          <p:nvPr/>
        </p:nvSpPr>
        <p:spPr>
          <a:xfrm>
            <a:off x="9654771" y="6784908"/>
            <a:ext cx="7478613" cy="15531688"/>
          </a:xfrm>
          <a:prstGeom prst="rect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2800" b="1" dirty="0"/>
              <a:t>Bulgular:</a:t>
            </a:r>
          </a:p>
          <a:p>
            <a:endParaRPr lang="tr-TR" sz="2800" b="1" dirty="0"/>
          </a:p>
          <a:p>
            <a:endParaRPr lang="tr-TR" sz="2800" b="1" dirty="0"/>
          </a:p>
          <a:p>
            <a:endParaRPr lang="tr-TR" sz="2800" b="1" dirty="0"/>
          </a:p>
          <a:p>
            <a:endParaRPr lang="tr-TR" sz="2800" b="1" dirty="0"/>
          </a:p>
          <a:p>
            <a:endParaRPr lang="tr-TR" sz="2800" b="1" dirty="0"/>
          </a:p>
          <a:p>
            <a:endParaRPr lang="tr-TR" sz="2800" b="1" dirty="0"/>
          </a:p>
          <a:p>
            <a:endParaRPr lang="tr-TR" sz="2800" b="1" dirty="0"/>
          </a:p>
          <a:p>
            <a:endParaRPr lang="tr-TR" sz="2800" b="1" dirty="0"/>
          </a:p>
          <a:p>
            <a:endParaRPr lang="tr-TR" sz="2800" b="1" dirty="0"/>
          </a:p>
          <a:p>
            <a:endParaRPr lang="tr-TR" sz="2800" b="1" dirty="0"/>
          </a:p>
          <a:p>
            <a:endParaRPr lang="tr-TR" sz="2800" b="1" dirty="0"/>
          </a:p>
          <a:p>
            <a:endParaRPr lang="tr-TR" sz="2800" b="1" dirty="0"/>
          </a:p>
          <a:p>
            <a:endParaRPr lang="tr-TR" sz="2800" b="1" dirty="0"/>
          </a:p>
          <a:p>
            <a:r>
              <a:rPr lang="tr-TR" sz="2800" b="1" dirty="0"/>
              <a:t>Grafik/Tablolar:</a:t>
            </a:r>
          </a:p>
          <a:p>
            <a:endParaRPr lang="tr-TR" sz="2800" b="1" dirty="0"/>
          </a:p>
          <a:p>
            <a:endParaRPr lang="tr-TR" sz="2800" b="1" dirty="0"/>
          </a:p>
          <a:p>
            <a:endParaRPr lang="tr-TR" sz="2800" b="1" dirty="0"/>
          </a:p>
          <a:p>
            <a:endParaRPr lang="tr-TR" sz="2800" b="1" dirty="0"/>
          </a:p>
          <a:p>
            <a:endParaRPr lang="tr-TR" sz="2800" b="1" dirty="0"/>
          </a:p>
          <a:p>
            <a:endParaRPr lang="tr-TR" sz="2800" b="1" dirty="0"/>
          </a:p>
          <a:p>
            <a:endParaRPr lang="tr-TR" sz="2800" b="1" dirty="0"/>
          </a:p>
          <a:p>
            <a:r>
              <a:rPr lang="tr-TR" sz="2800" b="1" dirty="0"/>
              <a:t>Tartışma ve Sonuç </a:t>
            </a:r>
          </a:p>
          <a:p>
            <a:endParaRPr lang="tr-TR" sz="2800" b="1" dirty="0"/>
          </a:p>
          <a:p>
            <a:endParaRPr lang="tr-TR" sz="2800" b="1" dirty="0"/>
          </a:p>
          <a:p>
            <a:endParaRPr lang="tr-TR" sz="2800" b="1" dirty="0"/>
          </a:p>
          <a:p>
            <a:endParaRPr lang="tr-TR" sz="2800" b="1" dirty="0"/>
          </a:p>
          <a:p>
            <a:endParaRPr lang="tr-TR" sz="2800" b="1" dirty="0"/>
          </a:p>
          <a:p>
            <a:endParaRPr lang="tr-TR" sz="2800" b="1" dirty="0"/>
          </a:p>
          <a:p>
            <a:r>
              <a:rPr lang="tr-TR" sz="2800" b="1" dirty="0"/>
              <a:t> </a:t>
            </a:r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805530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1656</TotalTime>
  <Words>50</Words>
  <Application>Microsoft Office PowerPoint</Application>
  <PresentationFormat>Özel</PresentationFormat>
  <Paragraphs>75</Paragraphs>
  <Slides>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Teması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Mukadder İnci Başer Kolcu</dc:creator>
  <cp:lastModifiedBy>USER</cp:lastModifiedBy>
  <cp:revision>2</cp:revision>
  <dcterms:created xsi:type="dcterms:W3CDTF">2024-05-16T11:38:43Z</dcterms:created>
  <dcterms:modified xsi:type="dcterms:W3CDTF">2024-05-18T10:19:25Z</dcterms:modified>
</cp:coreProperties>
</file>